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AF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11403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30373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77295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37683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24396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6863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20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64620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94929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L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56796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6841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6498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547C61-9768-475F-AB25-78D267354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816" y="2550160"/>
            <a:ext cx="6971152" cy="2174240"/>
          </a:xfrm>
        </p:spPr>
        <p:txBody>
          <a:bodyPr anchor="ctr">
            <a:noAutofit/>
          </a:bodyPr>
          <a:lstStyle/>
          <a:p>
            <a:endParaRPr lang="en-US" sz="7200" b="1" dirty="0">
              <a:solidFill>
                <a:schemeClr val="bg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6600" b="1" dirty="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Video</a:t>
            </a:r>
            <a:endParaRPr lang="en-IL" sz="6600" b="1" dirty="0">
              <a:solidFill>
                <a:schemeClr val="bg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8F785B-68E5-605F-3710-72A0E8939702}"/>
              </a:ext>
            </a:extLst>
          </p:cNvPr>
          <p:cNvSpPr txBox="1">
            <a:spLocks/>
          </p:cNvSpPr>
          <p:nvPr/>
        </p:nvSpPr>
        <p:spPr>
          <a:xfrm>
            <a:off x="-203520" y="1647082"/>
            <a:ext cx="7735824" cy="251146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b="1" dirty="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 and JSON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4564A1-9AA7-7D83-0F9C-866078655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76" y="1647082"/>
            <a:ext cx="5096789" cy="368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DFC80A80-8F73-BE34-A2B3-34D9F6DD8D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895" y="853792"/>
            <a:ext cx="11825169" cy="515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1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068"/>
    </mc:Choice>
    <mc:Fallback xmlns="">
      <p:transition spd="slow" advTm="96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3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42</TotalTime>
  <Words>5</Words>
  <Application>Microsoft Office PowerPoint</Application>
  <PresentationFormat>Widescreen</PresentationFormat>
  <Paragraphs>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Gill Sans MT</vt:lpstr>
      <vt:lpstr>Parcel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Dahan, Shoham</dc:creator>
  <cp:lastModifiedBy>Dahan, Shoham</cp:lastModifiedBy>
  <cp:revision>4</cp:revision>
  <dcterms:created xsi:type="dcterms:W3CDTF">2024-04-17T22:08:04Z</dcterms:created>
  <dcterms:modified xsi:type="dcterms:W3CDTF">2024-04-18T07:14:40Z</dcterms:modified>
</cp:coreProperties>
</file>

<file path=docProps/thumbnail.jpeg>
</file>